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25F23AC-F7FA-4F68-AF6B-88F865304B35}" type="datetimeFigureOut">
              <a:rPr lang="en-US" smtClean="0"/>
              <a:t>1/11/2011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F49805B-EEF1-4CA8-B16F-C54D4B3F42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Don’t Use Glass Cleaner on a Monitor</a:t>
            </a:r>
            <a:endParaRPr lang="en-US" sz="3600" dirty="0"/>
          </a:p>
        </p:txBody>
      </p:sp>
      <p:pic>
        <p:nvPicPr>
          <p:cNvPr id="1026" name="Picture 2" descr="C:\Users\Faithe\AppData\Local\Microsoft\Windows\Temporary Internet Files\Content.IE5\AOAZ7RAD\MC90043480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133600"/>
            <a:ext cx="3733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Faithe\AppData\Local\Microsoft\Windows\Temporary Internet Files\Content.IE5\AOAZ7RAD\MC90033036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14600"/>
            <a:ext cx="3071812" cy="225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&quot;No&quot; Symbol 4"/>
          <p:cNvSpPr/>
          <p:nvPr/>
        </p:nvSpPr>
        <p:spPr>
          <a:xfrm>
            <a:off x="2190750" y="1281069"/>
            <a:ext cx="4914900" cy="4724400"/>
          </a:xfrm>
          <a:prstGeom prst="noSmoking">
            <a:avLst>
              <a:gd name="adj" fmla="val 8393"/>
            </a:avLst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318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Executive</vt:lpstr>
      <vt:lpstr>Don’t Use Glass Cleaner on a Monitor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Use Glass Cleaner on a Monitor</dc:title>
  <dc:creator>Faithe</dc:creator>
  <cp:lastModifiedBy>Faithe</cp:lastModifiedBy>
  <cp:revision>1</cp:revision>
  <dcterms:created xsi:type="dcterms:W3CDTF">2011-01-11T15:39:00Z</dcterms:created>
  <dcterms:modified xsi:type="dcterms:W3CDTF">2011-01-11T15:43:36Z</dcterms:modified>
</cp:coreProperties>
</file>